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2979" autoAdjust="0"/>
  </p:normalViewPr>
  <p:slideViewPr>
    <p:cSldViewPr snapToGrid="0">
      <p:cViewPr varScale="1">
        <p:scale>
          <a:sx n="51" d="100"/>
          <a:sy n="51" d="100"/>
        </p:scale>
        <p:origin x="4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9A46B-661F-463F-8771-F60A7514312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CC3D5-0612-4B9A-8B66-79C17378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1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C3D5-0612-4B9A-8B66-79C173780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C3D5-0612-4B9A-8B66-79C173780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1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3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2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9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849E-DCCE-4D87-845B-07DA95E87DB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37089-DD27-42D6-9E29-ED6783FC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3" y="221228"/>
            <a:ext cx="9296401" cy="6564087"/>
          </a:xfrm>
        </p:spPr>
      </p:pic>
    </p:spTree>
    <p:extLst>
      <p:ext uri="{BB962C8B-B14F-4D97-AF65-F5344CB8AC3E}">
        <p14:creationId xmlns:p14="http://schemas.microsoft.com/office/powerpoint/2010/main" val="416321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6097" y="-401394"/>
            <a:ext cx="7003861" cy="7603301"/>
          </a:xfrm>
        </p:spPr>
      </p:pic>
    </p:spTree>
    <p:extLst>
      <p:ext uri="{BB962C8B-B14F-4D97-AF65-F5344CB8AC3E}">
        <p14:creationId xmlns:p14="http://schemas.microsoft.com/office/powerpoint/2010/main" val="58112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44"/>
            <a:ext cx="9357986" cy="7018490"/>
          </a:xfrm>
        </p:spPr>
      </p:pic>
    </p:spTree>
    <p:extLst>
      <p:ext uri="{BB962C8B-B14F-4D97-AF65-F5344CB8AC3E}">
        <p14:creationId xmlns:p14="http://schemas.microsoft.com/office/powerpoint/2010/main" val="17156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89" y="0"/>
            <a:ext cx="9194104" cy="6895579"/>
          </a:xfrm>
        </p:spPr>
      </p:pic>
    </p:spTree>
    <p:extLst>
      <p:ext uri="{BB962C8B-B14F-4D97-AF65-F5344CB8AC3E}">
        <p14:creationId xmlns:p14="http://schemas.microsoft.com/office/powerpoint/2010/main" val="1937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59" y="120574"/>
            <a:ext cx="9408089" cy="7056067"/>
          </a:xfrm>
        </p:spPr>
      </p:pic>
    </p:spTree>
    <p:extLst>
      <p:ext uri="{BB962C8B-B14F-4D97-AF65-F5344CB8AC3E}">
        <p14:creationId xmlns:p14="http://schemas.microsoft.com/office/powerpoint/2010/main" val="301837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820" y="-726338"/>
            <a:ext cx="6902186" cy="8354862"/>
          </a:xfrm>
        </p:spPr>
      </p:pic>
    </p:spTree>
    <p:extLst>
      <p:ext uri="{BB962C8B-B14F-4D97-AF65-F5344CB8AC3E}">
        <p14:creationId xmlns:p14="http://schemas.microsoft.com/office/powerpoint/2010/main" val="355081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06" y="0"/>
            <a:ext cx="9420616" cy="7065462"/>
          </a:xfrm>
        </p:spPr>
      </p:pic>
    </p:spTree>
    <p:extLst>
      <p:ext uri="{BB962C8B-B14F-4D97-AF65-F5344CB8AC3E}">
        <p14:creationId xmlns:p14="http://schemas.microsoft.com/office/powerpoint/2010/main" val="128924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8" y="-75156"/>
            <a:ext cx="9244208" cy="6933156"/>
          </a:xfrm>
        </p:spPr>
      </p:pic>
    </p:spTree>
    <p:extLst>
      <p:ext uri="{BB962C8B-B14F-4D97-AF65-F5344CB8AC3E}">
        <p14:creationId xmlns:p14="http://schemas.microsoft.com/office/powerpoint/2010/main" val="107933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0" y="0"/>
            <a:ext cx="9407047" cy="7055285"/>
          </a:xfrm>
        </p:spPr>
      </p:pic>
    </p:spTree>
    <p:extLst>
      <p:ext uri="{BB962C8B-B14F-4D97-AF65-F5344CB8AC3E}">
        <p14:creationId xmlns:p14="http://schemas.microsoft.com/office/powerpoint/2010/main" val="231044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33556" cy="7600167"/>
          </a:xfrm>
        </p:spPr>
      </p:pic>
    </p:spTree>
    <p:extLst>
      <p:ext uri="{BB962C8B-B14F-4D97-AF65-F5344CB8AC3E}">
        <p14:creationId xmlns:p14="http://schemas.microsoft.com/office/powerpoint/2010/main" val="350380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8515" y="-99867"/>
            <a:ext cx="6770914" cy="71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1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335" y="1285668"/>
            <a:ext cx="6793329" cy="4351338"/>
          </a:xfrm>
        </p:spPr>
      </p:pic>
    </p:spTree>
    <p:extLst>
      <p:ext uri="{BB962C8B-B14F-4D97-AF65-F5344CB8AC3E}">
        <p14:creationId xmlns:p14="http://schemas.microsoft.com/office/powerpoint/2010/main" val="118068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3545" y="850653"/>
            <a:ext cx="6805235" cy="5103926"/>
          </a:xfrm>
        </p:spPr>
      </p:pic>
    </p:spTree>
    <p:extLst>
      <p:ext uri="{BB962C8B-B14F-4D97-AF65-F5344CB8AC3E}">
        <p14:creationId xmlns:p14="http://schemas.microsoft.com/office/powerpoint/2010/main" val="108000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7944"/>
            <a:ext cx="9492342" cy="7119257"/>
          </a:xfrm>
        </p:spPr>
      </p:pic>
    </p:spTree>
    <p:extLst>
      <p:ext uri="{BB962C8B-B14F-4D97-AF65-F5344CB8AC3E}">
        <p14:creationId xmlns:p14="http://schemas.microsoft.com/office/powerpoint/2010/main" val="56806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7944"/>
            <a:ext cx="9658611" cy="7243958"/>
          </a:xfrm>
        </p:spPr>
      </p:pic>
    </p:spTree>
    <p:extLst>
      <p:ext uri="{BB962C8B-B14F-4D97-AF65-F5344CB8AC3E}">
        <p14:creationId xmlns:p14="http://schemas.microsoft.com/office/powerpoint/2010/main" val="136208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5" y="-345238"/>
            <a:ext cx="10521863" cy="7891397"/>
          </a:xfrm>
        </p:spPr>
      </p:pic>
    </p:spTree>
    <p:extLst>
      <p:ext uri="{BB962C8B-B14F-4D97-AF65-F5344CB8AC3E}">
        <p14:creationId xmlns:p14="http://schemas.microsoft.com/office/powerpoint/2010/main" val="206855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7944"/>
            <a:ext cx="9595981" cy="7196986"/>
          </a:xfrm>
        </p:spPr>
      </p:pic>
    </p:spTree>
    <p:extLst>
      <p:ext uri="{BB962C8B-B14F-4D97-AF65-F5344CB8AC3E}">
        <p14:creationId xmlns:p14="http://schemas.microsoft.com/office/powerpoint/2010/main" val="20887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42" y="0"/>
            <a:ext cx="9632516" cy="7224387"/>
          </a:xfrm>
        </p:spPr>
      </p:pic>
    </p:spTree>
    <p:extLst>
      <p:ext uri="{BB962C8B-B14F-4D97-AF65-F5344CB8AC3E}">
        <p14:creationId xmlns:p14="http://schemas.microsoft.com/office/powerpoint/2010/main" val="74014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</Words>
  <Application>Microsoft Office PowerPoint</Application>
  <PresentationFormat>Widescreen</PresentationFormat>
  <Paragraphs>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Jackson</dc:creator>
  <cp:lastModifiedBy>Joyce Jackson</cp:lastModifiedBy>
  <cp:revision>3</cp:revision>
  <dcterms:created xsi:type="dcterms:W3CDTF">2024-02-06T17:59:45Z</dcterms:created>
  <dcterms:modified xsi:type="dcterms:W3CDTF">2024-02-06T22:45:20Z</dcterms:modified>
</cp:coreProperties>
</file>